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A4"/>
    <a:srgbClr val="0E5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5F858-AC9E-479D-B8CE-7BFB7206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11FC0-684E-47A7-BF9C-212AEEBF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27DA1-78E2-48CD-BB20-6257047A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8BA277-68DD-4286-B06E-27912CDED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5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0B4E4-57D3-4730-B025-50813A94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426A0E-EFA6-499F-B181-77A33EF64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41D05-20DE-49C3-9E4C-C943BCBC7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01B25-1621-4B34-9780-0E07781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3D846-609D-476D-96BF-A024BCFC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86131-9265-475F-B1E0-36A11F31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811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A8CF-6A7F-40D7-AB4C-0F3D5E64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E73E-13D5-4067-A805-9A6358488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ACB51-D83D-4D42-A87C-341CA504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912A6-79CB-4240-AA04-780ED7396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84154-F1A6-4194-9050-ADD53F6D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52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7A3F66-E8AE-4845-BC6D-88E6BB236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4DBA4-C8ED-4CC8-AE30-37CE462A3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BFDF9-4A7D-4623-9488-7B883AD1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1292F-CBEB-4629-8CDF-23A2B123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F51BF-B0C5-4FE3-93C3-7916088B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27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5F858-AC9E-479D-B8CE-7BFB7206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11FC0-684E-47A7-BF9C-212AEEBF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27DA1-78E2-48CD-BB20-6257047A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EFB35-6BEC-4D0D-8BB9-D47B0E03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8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3D51-4D76-4DE3-98D9-0DBAE32B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5C43F-3DBF-4CF7-A8E3-6AE6DBB0C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D07EF-FDFC-45C6-B049-C74692FC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2832E-92DF-4DC1-8A85-1414A1D92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CA21-EAC0-43D2-A012-7D53237F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899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3766-E0F4-4E07-A372-C52D835A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F1B20-0FC0-419E-A68E-03270DEC7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B811E-AD9C-4603-B5FB-801A6A8C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C3DE2-18E1-4CAA-85D1-7104340D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CC874-3FC1-4E13-AE0E-F0D101F4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69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D868-C0FB-453F-AD00-A9DE0895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21567-E34C-4632-841A-63FCA5D98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B3EA5-DDBE-4AD7-8802-4A6971514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50B0E-182C-4F18-B862-92A2FFB1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0F975-BE00-40EE-87E1-6D6CEE9A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38B69-3A19-4351-B91F-ACD8E58E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842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8C35-C3E5-416B-A959-013B4FE1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CB37E-C9DF-4DA4-9A83-5A6C113BA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6709C-3507-4689-B547-39F912277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DAA70-C05A-4486-AB5E-4E1291F18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3EBCB-3DDF-4A81-B32A-8DF75097A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D818B1-0C15-4E1A-8178-C79E4789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C56DF-7CEE-4D20-A1C5-D78FEA2C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D5CEB-C9E2-4B79-B0DD-E041B78F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930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567B-C58A-421B-98AC-B6DA8429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E2441-2D74-4D25-B5EC-70F4BB2F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6E727-B5A9-43E5-A596-A53C4431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3E99F-5B2C-4374-AF9E-4B4FAF22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366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5BFB54-88F0-498C-AB62-F71640B3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99901-DEF7-47CE-A2C1-ADF32FC4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DBF84-67FE-4404-AE81-23CB234D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066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FDDD-3343-4D18-8B45-884D4A499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03F04-81AC-47A9-8B79-C9F71AC3D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EA3EE-4EE9-481B-ACCA-1BC6C8EBE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E5104-A205-4F7E-9D4D-7E7021EC0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F455C-CA55-4D94-BBF3-6F47582C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11FAE-2268-41DA-A07A-72FB01F8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146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8817B-9563-4319-AFED-B9184908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E38D4-5DEF-48BB-8707-2591FE8C5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F88E-7602-4CD8-B99A-BD775427E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EAA4-1005-4C38-B3C6-69E357331516}" type="datetimeFigureOut">
              <a:rPr lang="hr-HR" smtClean="0"/>
              <a:t>16.9.2024.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5321-D648-4A6E-8ECA-8F15F6FB5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810D6-D158-4F80-B94C-258800924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201C8974-63EF-495E-BC8D-B8A5217D46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88334" y="5985086"/>
            <a:ext cx="1216195" cy="671884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F29C32BD-CB27-49A5-9CA7-EF95E239C019}"/>
              </a:ext>
            </a:extLst>
          </p:cNvPr>
          <p:cNvSpPr txBox="1"/>
          <p:nvPr userDrawn="1"/>
        </p:nvSpPr>
        <p:spPr>
          <a:xfrm>
            <a:off x="305940" y="6271188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100" dirty="0">
                <a:solidFill>
                  <a:srgbClr val="575756">
                    <a:alpha val="45000"/>
                  </a:srgbClr>
                </a:solidFill>
                <a:latin typeface="Montserrat" panose="00000500000000000000" pitchFamily="50" charset="-18"/>
              </a:rPr>
              <a:t>Panorama 2024.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733CCF-7F4F-4E87-B314-872A8AD5F204}"/>
              </a:ext>
            </a:extLst>
          </p:cNvPr>
          <p:cNvSpPr/>
          <p:nvPr userDrawn="1"/>
        </p:nvSpPr>
        <p:spPr>
          <a:xfrm>
            <a:off x="287472" y="6540950"/>
            <a:ext cx="10260000" cy="14400"/>
          </a:xfrm>
          <a:prstGeom prst="rect">
            <a:avLst/>
          </a:prstGeom>
          <a:solidFill>
            <a:srgbClr val="575756">
              <a:alpha val="45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14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38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11C9CB7-A3C2-47B8-A80D-E6A0832F7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524" y="4462944"/>
            <a:ext cx="2475380" cy="579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A101BE-F80D-4128-BD99-3BCA0CEDD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6" y="5205363"/>
            <a:ext cx="2605285" cy="29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0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8E6629F7-B5BD-6FFD-D330-4BE8125CA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08" y="643466"/>
            <a:ext cx="924658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39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0</Words>
  <Application>Microsoft Office PowerPoint</Application>
  <PresentationFormat>Široki zaslon</PresentationFormat>
  <Paragraphs>0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6" baseType="lpstr">
      <vt:lpstr>Arial</vt:lpstr>
      <vt:lpstr>Montserrat</vt:lpstr>
      <vt:lpstr>Office Theme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 Martinović</dc:creator>
  <cp:lastModifiedBy>Nika Burcul Skelin</cp:lastModifiedBy>
  <cp:revision>39</cp:revision>
  <dcterms:created xsi:type="dcterms:W3CDTF">2024-07-31T11:40:38Z</dcterms:created>
  <dcterms:modified xsi:type="dcterms:W3CDTF">2024-09-16T10:10:37Z</dcterms:modified>
</cp:coreProperties>
</file>